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76" r:id="rId2"/>
    <p:sldId id="279" r:id="rId3"/>
    <p:sldId id="321" r:id="rId4"/>
    <p:sldId id="322" r:id="rId5"/>
    <p:sldId id="318" r:id="rId6"/>
    <p:sldId id="330" r:id="rId7"/>
    <p:sldId id="317" r:id="rId8"/>
    <p:sldId id="314" r:id="rId9"/>
    <p:sldId id="315" r:id="rId1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22-10-2021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10" Type="http://schemas.openxmlformats.org/officeDocument/2006/relationships/image" Target="../media/image4.png"/><Relationship Id="rId4" Type="http://schemas.openxmlformats.org/officeDocument/2006/relationships/image" Target="../media/image12.tiff"/><Relationship Id="rId9" Type="http://schemas.openxmlformats.org/officeDocument/2006/relationships/hyperlink" Target="https://anubhavtrainings.com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7.jpg"/><Relationship Id="rId7" Type="http://schemas.openxmlformats.org/officeDocument/2006/relationships/image" Target="../media/image19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8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</a:t>
            </a:r>
            <a:r>
              <a:rPr lang="en-IN" sz="4400" dirty="0">
                <a:solidFill>
                  <a:schemeClr val="bg1"/>
                </a:solidFill>
                <a:latin typeface="Cooper Black" panose="0208090404030B020404" pitchFamily="18" charset="0"/>
              </a:rPr>
              <a:t>7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7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650533" y="899720"/>
            <a:ext cx="796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Implementing </a:t>
            </a:r>
            <a:r>
              <a:rPr lang="en-US" sz="2000" dirty="0">
                <a:solidFill>
                  <a:schemeClr val="bg1"/>
                </a:solidFill>
              </a:rPr>
              <a:t>OIA  Using Calculation View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Concept of  Delivery Unit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OIA Scenario Using Calculation View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405780" y="923731"/>
            <a:ext cx="115866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Mr. James told about me to the CIO of the company last week on Christmas dinner. The CIO is very impressed by listening my stories how I helped Mr. James. Now he want me to help him as well.</a:t>
            </a:r>
          </a:p>
          <a:p>
            <a:r>
              <a:rPr lang="en-US" sz="1800" dirty="0">
                <a:solidFill>
                  <a:schemeClr val="bg1"/>
                </a:solidFill>
              </a:rPr>
              <a:t>He called me for a 1:1 meeting this morning. He was a secret task by the CEO of the co. Since quite a long time there were multiple escalations going on in co. for unpaid bills to their vendors and also customers who are unhappy due to unavailability of stocks.</a:t>
            </a:r>
          </a:p>
        </p:txBody>
      </p:sp>
      <p:pic>
        <p:nvPicPr>
          <p:cNvPr id="8" name="Picture 2" descr="Free Vector | Successful business meeting or job intervie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42" b="14480"/>
          <a:stretch/>
        </p:blipFill>
        <p:spPr bwMode="auto">
          <a:xfrm>
            <a:off x="3068658" y="2276872"/>
            <a:ext cx="5861807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58778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Concept of Delivery Unit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441" y="1009263"/>
            <a:ext cx="111849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Delivery units</a:t>
            </a:r>
            <a:r>
              <a:rPr lang="en-US" sz="1800" dirty="0">
                <a:solidFill>
                  <a:schemeClr val="bg1"/>
                </a:solidFill>
              </a:rPr>
              <a:t> are </a:t>
            </a:r>
            <a:r>
              <a:rPr lang="en-US" sz="1800" b="1" dirty="0">
                <a:solidFill>
                  <a:schemeClr val="bg1"/>
                </a:solidFill>
              </a:rPr>
              <a:t>SAP HANA</a:t>
            </a:r>
            <a:r>
              <a:rPr lang="en-US" sz="1800" dirty="0">
                <a:solidFill>
                  <a:schemeClr val="bg1"/>
                </a:solidFill>
              </a:rPr>
              <a:t> specific packages that can be used to install content, transport data models and applications developed on the </a:t>
            </a:r>
            <a:r>
              <a:rPr lang="en-US" sz="1800" b="1" dirty="0">
                <a:solidFill>
                  <a:schemeClr val="bg1"/>
                </a:solidFill>
              </a:rPr>
              <a:t>SAP HANA</a:t>
            </a:r>
            <a:r>
              <a:rPr lang="en-US" sz="1800" dirty="0">
                <a:solidFill>
                  <a:schemeClr val="bg1"/>
                </a:solidFill>
              </a:rPr>
              <a:t> platform. The </a:t>
            </a:r>
            <a:r>
              <a:rPr lang="en-US" sz="1800" b="1" dirty="0">
                <a:solidFill>
                  <a:schemeClr val="bg1"/>
                </a:solidFill>
              </a:rPr>
              <a:t>delivery unit</a:t>
            </a:r>
            <a:r>
              <a:rPr lang="en-US" sz="1800" dirty="0">
                <a:solidFill>
                  <a:schemeClr val="bg1"/>
                </a:solidFill>
              </a:rPr>
              <a:t> management window can be accessed through the 'Modeler Perspective' in </a:t>
            </a:r>
            <a:r>
              <a:rPr lang="en-US" sz="1800" b="1" dirty="0">
                <a:solidFill>
                  <a:schemeClr val="bg1"/>
                </a:solidFill>
              </a:rPr>
              <a:t>SAP HANA</a:t>
            </a:r>
            <a:r>
              <a:rPr lang="en-US" sz="1800" dirty="0">
                <a:solidFill>
                  <a:schemeClr val="bg1"/>
                </a:solidFill>
              </a:rPr>
              <a:t> Studio.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876" y="2403995"/>
            <a:ext cx="8440380" cy="3634666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89292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294212" y="3140968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525344"/>
            <a:ext cx="3528392" cy="2875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10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525344"/>
            <a:ext cx="3528392" cy="287537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976216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 &amp; Shubham Singh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9435</TotalTime>
  <Words>270</Words>
  <Application>Microsoft Office PowerPoint</Application>
  <PresentationFormat>Custom</PresentationFormat>
  <Paragraphs>45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Office Theme</vt:lpstr>
      <vt:lpstr>ABAP on Hana s/4 Hana Training</vt:lpstr>
      <vt:lpstr>Agenda – Day 7</vt:lpstr>
      <vt:lpstr>OIA Scenario Using Calculation View</vt:lpstr>
      <vt:lpstr>Concept of Delivery Unit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264</cp:revision>
  <dcterms:created xsi:type="dcterms:W3CDTF">2013-09-12T13:05:01Z</dcterms:created>
  <dcterms:modified xsi:type="dcterms:W3CDTF">2021-10-22T14:26:29Z</dcterms:modified>
</cp:coreProperties>
</file>